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340" y="-10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53592-DCED-4F0D-9214-D3F3BD33FCC0}" type="datetimeFigureOut">
              <a:rPr lang="en-GB" smtClean="0"/>
              <a:t>22/11/2011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2207-0C7C-44CD-90ED-17115B731D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4021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53592-DCED-4F0D-9214-D3F3BD33FCC0}" type="datetimeFigureOut">
              <a:rPr lang="en-GB" smtClean="0"/>
              <a:t>22/11/2011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2207-0C7C-44CD-90ED-17115B731D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2186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53592-DCED-4F0D-9214-D3F3BD33FCC0}" type="datetimeFigureOut">
              <a:rPr lang="en-GB" smtClean="0"/>
              <a:t>22/11/2011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2207-0C7C-44CD-90ED-17115B731D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6564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53592-DCED-4F0D-9214-D3F3BD33FCC0}" type="datetimeFigureOut">
              <a:rPr lang="en-GB" smtClean="0"/>
              <a:t>22/11/2011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2207-0C7C-44CD-90ED-17115B731D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516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53592-DCED-4F0D-9214-D3F3BD33FCC0}" type="datetimeFigureOut">
              <a:rPr lang="en-GB" smtClean="0"/>
              <a:t>22/11/2011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2207-0C7C-44CD-90ED-17115B731D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346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53592-DCED-4F0D-9214-D3F3BD33FCC0}" type="datetimeFigureOut">
              <a:rPr lang="en-GB" smtClean="0"/>
              <a:t>22/11/2011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2207-0C7C-44CD-90ED-17115B731D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405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53592-DCED-4F0D-9214-D3F3BD33FCC0}" type="datetimeFigureOut">
              <a:rPr lang="en-GB" smtClean="0"/>
              <a:t>22/11/2011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2207-0C7C-44CD-90ED-17115B731D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261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53592-DCED-4F0D-9214-D3F3BD33FCC0}" type="datetimeFigureOut">
              <a:rPr lang="en-GB" smtClean="0"/>
              <a:t>22/11/2011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2207-0C7C-44CD-90ED-17115B731D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253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53592-DCED-4F0D-9214-D3F3BD33FCC0}" type="datetimeFigureOut">
              <a:rPr lang="en-GB" smtClean="0"/>
              <a:t>22/11/2011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2207-0C7C-44CD-90ED-17115B731D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4688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53592-DCED-4F0D-9214-D3F3BD33FCC0}" type="datetimeFigureOut">
              <a:rPr lang="en-GB" smtClean="0"/>
              <a:t>22/11/2011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2207-0C7C-44CD-90ED-17115B731D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7907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53592-DCED-4F0D-9214-D3F3BD33FCC0}" type="datetimeFigureOut">
              <a:rPr lang="en-GB" smtClean="0"/>
              <a:t>22/11/2011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22207-0C7C-44CD-90ED-17115B731D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2235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753592-DCED-4F0D-9214-D3F3BD33FCC0}" type="datetimeFigureOut">
              <a:rPr lang="en-GB" smtClean="0"/>
              <a:t>22/11/2011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22207-0C7C-44CD-90ED-17115B731D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601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62" y="928687"/>
            <a:ext cx="5476875" cy="728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325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Seana Maguire</dc:creator>
  <cp:lastModifiedBy>Seana Maguire</cp:lastModifiedBy>
  <cp:revision>1</cp:revision>
  <dcterms:created xsi:type="dcterms:W3CDTF">2011-11-22T17:42:36Z</dcterms:created>
  <dcterms:modified xsi:type="dcterms:W3CDTF">2011-11-22T17:44:36Z</dcterms:modified>
</cp:coreProperties>
</file>